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41A7BF"/>
    <a:srgbClr val="0E6794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08.06.2023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1767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3749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0681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13508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5807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301208"/>
            <a:ext cx="2736304" cy="504056"/>
          </a:xfrm>
        </p:spPr>
        <p:txBody>
          <a:bodyPr>
            <a:noAutofit/>
          </a:bodyPr>
          <a:lstStyle/>
          <a:p>
            <a:r>
              <a:rPr lang="ru-RU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150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27584" y="1916832"/>
            <a:ext cx="6480720" cy="24482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ГРАЙТЕ Й </a:t>
            </a:r>
            <a:br>
              <a:rPr lang="en-US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ХВАЛІТЬ </a:t>
            </a:r>
            <a:br>
              <a:rPr lang="en-US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ГОСПОДА ІСУСА</a:t>
            </a:r>
            <a:endParaRPr lang="ru-RU" sz="4400" spc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4927" y="1844824"/>
            <a:ext cx="9144000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endParaRPr lang="ru-RU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Алілуя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Прийдіть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богомільці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хваліть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Бога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Ісуса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Домі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молитви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Збирайтесь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ангели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</a:t>
            </a:r>
            <a:br>
              <a:rPr lang="en-US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хваліте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на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могутнім</a:t>
            </a:r>
            <a:r>
              <a:rPr lang="en-US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небозводі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150</a:t>
            </a:r>
            <a:r>
              <a:rPr lang="en-US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431540" y="2132856"/>
            <a:ext cx="828092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endParaRPr lang="ru-RU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Хваліте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Єгову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Ісуса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за чини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могутні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хваліте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en-US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за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могутню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величність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150</a:t>
            </a:r>
            <a:r>
              <a:rPr lang="en-US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622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07504" y="2276872"/>
            <a:ext cx="9144000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6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6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6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endParaRPr lang="ru-RU" sz="6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6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Хваліте</a:t>
            </a:r>
            <a:r>
              <a:rPr lang="ru-RU" sz="6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Царя </a:t>
            </a:r>
            <a:r>
              <a:rPr lang="ru-RU" sz="6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Ісуса</a:t>
            </a:r>
            <a:r>
              <a:rPr lang="ru-RU" sz="6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звуком </a:t>
            </a:r>
            <a:r>
              <a:rPr lang="ru-RU" sz="6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трубним</a:t>
            </a:r>
            <a:r>
              <a:rPr lang="ru-RU" sz="6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6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хваліте</a:t>
            </a:r>
            <a:r>
              <a:rPr lang="ru-RU" sz="6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br>
              <a:rPr lang="en-US" sz="6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6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 </a:t>
            </a:r>
            <a:r>
              <a:rPr lang="ru-RU" sz="6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скрипці</a:t>
            </a:r>
            <a:r>
              <a:rPr lang="ru-RU" sz="6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та </a:t>
            </a:r>
            <a:r>
              <a:rPr lang="ru-RU" sz="6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фортепіано</a:t>
            </a:r>
            <a:r>
              <a:rPr lang="ru-RU" sz="6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6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150</a:t>
            </a:r>
            <a:r>
              <a:rPr lang="en-US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:3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436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23528" y="1916832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Хваліте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Бога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нашого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Ісуса</a:t>
            </a:r>
            <a:r>
              <a:rPr lang="en-US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бубні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та танцем,</a:t>
            </a:r>
            <a:r>
              <a:rPr lang="en-US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хваліте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на</a:t>
            </a:r>
            <a:r>
              <a:rPr lang="en-US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саксофоні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та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флейті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150</a:t>
            </a:r>
            <a:r>
              <a:rPr lang="en-US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:4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38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431540" y="1808820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Хваліте Господа Христа Ісуса на цимбалах дзвінких, </a:t>
            </a:r>
            <a:b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uk-UA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валіте Його на </a:t>
            </a:r>
            <a:b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дзвонах гучних! 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150</a:t>
            </a:r>
            <a:r>
              <a:rPr lang="en-US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:5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1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endParaRPr lang="ru-RU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Все,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дихає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b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хай Господа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Ісуса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хвалить!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Алілуя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Ісусові</a:t>
            </a:r>
            <a:r>
              <a:rPr lang="ru-RU" sz="6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6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150</a:t>
            </a:r>
            <a:r>
              <a:rPr lang="en-US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:6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9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143</Words>
  <Application>Microsoft Office PowerPoint</Application>
  <PresentationFormat>Екран (4:3)</PresentationFormat>
  <Paragraphs>39</Paragraphs>
  <Slides>7</Slides>
  <Notes>7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Тема Office</vt:lpstr>
      <vt:lpstr>ПСАЛОМ 150</vt:lpstr>
      <vt:lpstr>ПСАЛОМ 150:1</vt:lpstr>
      <vt:lpstr>ПСАЛОМ 150:2</vt:lpstr>
      <vt:lpstr>ПСАЛОМ 150:3</vt:lpstr>
      <vt:lpstr>ПСАЛОМ 150:4</vt:lpstr>
      <vt:lpstr>ПСАЛОМ 150:5</vt:lpstr>
      <vt:lpstr>ПСАЛОМ 150:6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165</cp:revision>
  <dcterms:created xsi:type="dcterms:W3CDTF">2011-03-25T18:27:23Z</dcterms:created>
  <dcterms:modified xsi:type="dcterms:W3CDTF">2023-06-08T15:24:29Z</dcterms:modified>
</cp:coreProperties>
</file>